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67" r:id="rId4"/>
    <p:sldId id="257" r:id="rId5"/>
    <p:sldId id="265" r:id="rId6"/>
    <p:sldId id="261" r:id="rId7"/>
    <p:sldId id="262" r:id="rId8"/>
    <p:sldId id="268" r:id="rId9"/>
    <p:sldId id="266" r:id="rId10"/>
    <p:sldId id="258" r:id="rId11"/>
    <p:sldId id="259" r:id="rId12"/>
    <p:sldId id="260" r:id="rId13"/>
    <p:sldId id="263"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3/30/2024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502F-687C-E6F0-F17F-0847D6E2061B}"/>
              </a:ext>
            </a:extLst>
          </p:cNvPr>
          <p:cNvSpPr>
            <a:spLocks noGrp="1"/>
          </p:cNvSpPr>
          <p:nvPr>
            <p:ph type="ctrTitle"/>
          </p:nvPr>
        </p:nvSpPr>
        <p:spPr>
          <a:xfrm>
            <a:off x="1301154" y="-678656"/>
            <a:ext cx="9589691" cy="4944665"/>
          </a:xfrm>
        </p:spPr>
        <p:txBody>
          <a:bodyPr/>
          <a:lstStyle/>
          <a:p>
            <a:r>
              <a:rPr lang="en-US" b="1" dirty="0"/>
              <a:t>Social Analytics Command Center </a:t>
            </a:r>
          </a:p>
        </p:txBody>
      </p:sp>
    </p:spTree>
    <p:extLst>
      <p:ext uri="{BB962C8B-B14F-4D97-AF65-F5344CB8AC3E}">
        <p14:creationId xmlns:p14="http://schemas.microsoft.com/office/powerpoint/2010/main" val="98598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CA9B-8081-74D0-FB85-B54FB8E8AEA3}"/>
              </a:ext>
            </a:extLst>
          </p:cNvPr>
          <p:cNvSpPr>
            <a:spLocks noGrp="1"/>
          </p:cNvSpPr>
          <p:nvPr>
            <p:ph type="title"/>
          </p:nvPr>
        </p:nvSpPr>
        <p:spPr>
          <a:xfrm>
            <a:off x="4000502" y="5633547"/>
            <a:ext cx="9905998" cy="1905000"/>
          </a:xfrm>
        </p:spPr>
        <p:txBody>
          <a:bodyPr/>
          <a:lstStyle/>
          <a:p>
            <a:r>
              <a:rPr lang="en-US" dirty="0"/>
              <a:t>Admin login page</a:t>
            </a:r>
          </a:p>
        </p:txBody>
      </p:sp>
      <p:pic>
        <p:nvPicPr>
          <p:cNvPr id="6" name="Content Placeholder 5">
            <a:extLst>
              <a:ext uri="{FF2B5EF4-FFF2-40B4-BE49-F238E27FC236}">
                <a16:creationId xmlns:a16="http://schemas.microsoft.com/office/drawing/2014/main" id="{CB2BDAFD-5691-206B-F1BB-5E84E3A2F6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185" y="0"/>
            <a:ext cx="12139815" cy="5822156"/>
          </a:xfrm>
          <a:prstGeom prst="rect">
            <a:avLst/>
          </a:prstGeom>
        </p:spPr>
      </p:pic>
    </p:spTree>
    <p:extLst>
      <p:ext uri="{BB962C8B-B14F-4D97-AF65-F5344CB8AC3E}">
        <p14:creationId xmlns:p14="http://schemas.microsoft.com/office/powerpoint/2010/main" val="194141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2905-9A6E-320E-9691-2042DAB84B6C}"/>
              </a:ext>
            </a:extLst>
          </p:cNvPr>
          <p:cNvSpPr>
            <a:spLocks noGrp="1"/>
          </p:cNvSpPr>
          <p:nvPr>
            <p:ph type="title"/>
          </p:nvPr>
        </p:nvSpPr>
        <p:spPr>
          <a:xfrm>
            <a:off x="3529993" y="5289947"/>
            <a:ext cx="9905998" cy="1905000"/>
          </a:xfrm>
        </p:spPr>
        <p:txBody>
          <a:bodyPr/>
          <a:lstStyle/>
          <a:p>
            <a:r>
              <a:rPr lang="en-US" dirty="0"/>
              <a:t> Admin home page</a:t>
            </a:r>
          </a:p>
        </p:txBody>
      </p:sp>
      <p:pic>
        <p:nvPicPr>
          <p:cNvPr id="6" name="Content Placeholder 5">
            <a:extLst>
              <a:ext uri="{FF2B5EF4-FFF2-40B4-BE49-F238E27FC236}">
                <a16:creationId xmlns:a16="http://schemas.microsoft.com/office/drawing/2014/main" id="{7F05CC21-B9F1-FD81-0A85-02B04F35B0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0"/>
            <a:ext cx="12221128" cy="5357813"/>
          </a:xfrm>
          <a:prstGeom prst="rect">
            <a:avLst/>
          </a:prstGeom>
          <a:noFill/>
        </p:spPr>
      </p:pic>
    </p:spTree>
    <p:extLst>
      <p:ext uri="{BB962C8B-B14F-4D97-AF65-F5344CB8AC3E}">
        <p14:creationId xmlns:p14="http://schemas.microsoft.com/office/powerpoint/2010/main" val="670987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315B-30B5-6586-FDFA-F2CDE0CE70E3}"/>
              </a:ext>
            </a:extLst>
          </p:cNvPr>
          <p:cNvSpPr>
            <a:spLocks noGrp="1"/>
          </p:cNvSpPr>
          <p:nvPr>
            <p:ph type="title"/>
          </p:nvPr>
        </p:nvSpPr>
        <p:spPr>
          <a:xfrm>
            <a:off x="3873896" y="5631657"/>
            <a:ext cx="9905998" cy="1905000"/>
          </a:xfrm>
        </p:spPr>
        <p:txBody>
          <a:bodyPr/>
          <a:lstStyle/>
          <a:p>
            <a:r>
              <a:rPr lang="en-US" dirty="0"/>
              <a:t> View all users</a:t>
            </a:r>
          </a:p>
        </p:txBody>
      </p:sp>
      <p:pic>
        <p:nvPicPr>
          <p:cNvPr id="6" name="Content Placeholder 5">
            <a:extLst>
              <a:ext uri="{FF2B5EF4-FFF2-40B4-BE49-F238E27FC236}">
                <a16:creationId xmlns:a16="http://schemas.microsoft.com/office/drawing/2014/main" id="{818598CA-57FD-018D-59A6-A577CB07A696}"/>
              </a:ext>
            </a:extLst>
          </p:cNvPr>
          <p:cNvPicPr>
            <a:picLocks noGrp="1" noChangeAspect="1"/>
          </p:cNvPicPr>
          <p:nvPr>
            <p:ph idx="1"/>
          </p:nvPr>
        </p:nvPicPr>
        <p:blipFill>
          <a:blip r:embed="rId2"/>
          <a:srcRect/>
          <a:stretch>
            <a:fillRect/>
          </a:stretch>
        </p:blipFill>
        <p:spPr bwMode="auto">
          <a:xfrm>
            <a:off x="622101" y="0"/>
            <a:ext cx="10947797" cy="6158137"/>
          </a:xfrm>
          <a:prstGeom prst="rect">
            <a:avLst/>
          </a:prstGeom>
          <a:noFill/>
        </p:spPr>
      </p:pic>
    </p:spTree>
    <p:extLst>
      <p:ext uri="{BB962C8B-B14F-4D97-AF65-F5344CB8AC3E}">
        <p14:creationId xmlns:p14="http://schemas.microsoft.com/office/powerpoint/2010/main" val="148726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0FF5-9A24-2F7E-2859-AF733A1279F0}"/>
              </a:ext>
            </a:extLst>
          </p:cNvPr>
          <p:cNvSpPr>
            <a:spLocks noGrp="1"/>
          </p:cNvSpPr>
          <p:nvPr>
            <p:ph type="title"/>
          </p:nvPr>
        </p:nvSpPr>
        <p:spPr>
          <a:xfrm>
            <a:off x="3677444" y="5699521"/>
            <a:ext cx="9905998" cy="1905000"/>
          </a:xfrm>
        </p:spPr>
        <p:txBody>
          <a:bodyPr/>
          <a:lstStyle/>
          <a:p>
            <a:r>
              <a:rPr lang="en-US" dirty="0"/>
              <a:t>View filtered user</a:t>
            </a:r>
          </a:p>
        </p:txBody>
      </p:sp>
      <p:pic>
        <p:nvPicPr>
          <p:cNvPr id="6" name="Content Placeholder 5">
            <a:extLst>
              <a:ext uri="{FF2B5EF4-FFF2-40B4-BE49-F238E27FC236}">
                <a16:creationId xmlns:a16="http://schemas.microsoft.com/office/drawing/2014/main" id="{CDB485C6-1954-7E28-FA70-60282DB3EAA5}"/>
              </a:ext>
            </a:extLst>
          </p:cNvPr>
          <p:cNvPicPr>
            <a:picLocks noGrp="1" noChangeAspect="1"/>
          </p:cNvPicPr>
          <p:nvPr>
            <p:ph idx="1"/>
          </p:nvPr>
        </p:nvPicPr>
        <p:blipFill>
          <a:blip r:embed="rId2"/>
          <a:srcRect/>
          <a:stretch>
            <a:fillRect/>
          </a:stretch>
        </p:blipFill>
        <p:spPr bwMode="auto">
          <a:xfrm>
            <a:off x="506015" y="0"/>
            <a:ext cx="11179969" cy="6288733"/>
          </a:xfrm>
          <a:prstGeom prst="rect">
            <a:avLst/>
          </a:prstGeom>
          <a:noFill/>
        </p:spPr>
      </p:pic>
    </p:spTree>
    <p:extLst>
      <p:ext uri="{BB962C8B-B14F-4D97-AF65-F5344CB8AC3E}">
        <p14:creationId xmlns:p14="http://schemas.microsoft.com/office/powerpoint/2010/main" val="293290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C25B-006F-40AC-203A-E636FF17A311}"/>
              </a:ext>
            </a:extLst>
          </p:cNvPr>
          <p:cNvSpPr>
            <a:spLocks noGrp="1"/>
          </p:cNvSpPr>
          <p:nvPr>
            <p:ph type="title"/>
          </p:nvPr>
        </p:nvSpPr>
        <p:spPr>
          <a:xfrm>
            <a:off x="3284538" y="590550"/>
            <a:ext cx="10592196" cy="5676900"/>
          </a:xfrm>
        </p:spPr>
        <p:txBody>
          <a:bodyPr/>
          <a:lstStyle/>
          <a:p>
            <a:r>
              <a:rPr lang="en-US" sz="4800" b="1" dirty="0"/>
              <a:t>Thanking you</a:t>
            </a:r>
            <a:r>
              <a:rPr lang="en-US" b="1" dirty="0"/>
              <a:t> </a:t>
            </a:r>
          </a:p>
        </p:txBody>
      </p:sp>
    </p:spTree>
    <p:extLst>
      <p:ext uri="{BB962C8B-B14F-4D97-AF65-F5344CB8AC3E}">
        <p14:creationId xmlns:p14="http://schemas.microsoft.com/office/powerpoint/2010/main" val="93146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8640-4BD4-C033-CFC0-72AC524CEA22}"/>
              </a:ext>
            </a:extLst>
          </p:cNvPr>
          <p:cNvSpPr>
            <a:spLocks noGrp="1"/>
          </p:cNvSpPr>
          <p:nvPr>
            <p:ph type="title"/>
          </p:nvPr>
        </p:nvSpPr>
        <p:spPr>
          <a:xfrm>
            <a:off x="194866" y="319087"/>
            <a:ext cx="9905998" cy="747713"/>
          </a:xfrm>
        </p:spPr>
        <p:txBody>
          <a:bodyPr/>
          <a:lstStyle/>
          <a:p>
            <a:r>
              <a:rPr lang="en-US" b="1" dirty="0"/>
              <a:t>Abstract </a:t>
            </a:r>
          </a:p>
        </p:txBody>
      </p:sp>
      <p:sp>
        <p:nvSpPr>
          <p:cNvPr id="3" name="Content Placeholder 2">
            <a:extLst>
              <a:ext uri="{FF2B5EF4-FFF2-40B4-BE49-F238E27FC236}">
                <a16:creationId xmlns:a16="http://schemas.microsoft.com/office/drawing/2014/main" id="{25E52D88-CC85-D0F3-930E-91FA5665EEE7}"/>
              </a:ext>
            </a:extLst>
          </p:cNvPr>
          <p:cNvSpPr>
            <a:spLocks noGrp="1"/>
          </p:cNvSpPr>
          <p:nvPr>
            <p:ph idx="1"/>
          </p:nvPr>
        </p:nvSpPr>
        <p:spPr>
          <a:xfrm>
            <a:off x="1143001" y="2309812"/>
            <a:ext cx="9905998" cy="3124201"/>
          </a:xfrm>
        </p:spPr>
        <p:txBody>
          <a:bodyPr>
            <a:noAutofit/>
          </a:bodyPr>
          <a:lstStyle/>
          <a:p>
            <a:r>
              <a:rPr lang="en-US" sz="2400" dirty="0"/>
              <a:t>The Social Media Command Center is a complex program designed to monitor and analyze user activity on various social media platforms.</a:t>
            </a:r>
          </a:p>
          <a:p>
            <a:r>
              <a:rPr lang="en-US" sz="2400" dirty="0"/>
              <a:t> The innovative tool includes sentiment analysis to measure user sentiment and sentiment. One of its main features is the ability to disable unwanted features, allowing you to access content and communications. </a:t>
            </a:r>
          </a:p>
          <a:p>
            <a:r>
              <a:rPr lang="en-US" sz="2400" dirty="0"/>
              <a:t>The system uses sentiment analysis to identify and correct harmful or counterproductive user behavior to create a better and more manageable online environment. </a:t>
            </a:r>
          </a:p>
          <a:p>
            <a:r>
              <a:rPr lang="en-US" sz="2400" dirty="0"/>
              <a:t>This allows the system to distinguish between positive, negative, and neutral emotions.</a:t>
            </a:r>
          </a:p>
        </p:txBody>
      </p:sp>
    </p:spTree>
    <p:extLst>
      <p:ext uri="{BB962C8B-B14F-4D97-AF65-F5344CB8AC3E}">
        <p14:creationId xmlns:p14="http://schemas.microsoft.com/office/powerpoint/2010/main" val="44509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071A-46ED-9E3E-03F7-A7E471ED6E93}"/>
              </a:ext>
            </a:extLst>
          </p:cNvPr>
          <p:cNvSpPr>
            <a:spLocks noGrp="1"/>
          </p:cNvSpPr>
          <p:nvPr>
            <p:ph type="title"/>
          </p:nvPr>
        </p:nvSpPr>
        <p:spPr>
          <a:xfrm>
            <a:off x="3677444" y="2306241"/>
            <a:ext cx="9905998" cy="1905000"/>
          </a:xfrm>
        </p:spPr>
        <p:txBody>
          <a:bodyPr>
            <a:normAutofit/>
          </a:bodyPr>
          <a:lstStyle/>
          <a:p>
            <a:r>
              <a:rPr lang="en-US" sz="4400" b="1" dirty="0"/>
              <a:t>User module </a:t>
            </a:r>
          </a:p>
        </p:txBody>
      </p:sp>
    </p:spTree>
    <p:extLst>
      <p:ext uri="{BB962C8B-B14F-4D97-AF65-F5344CB8AC3E}">
        <p14:creationId xmlns:p14="http://schemas.microsoft.com/office/powerpoint/2010/main" val="22882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946C-5DE5-3AD3-98FB-0EF5E55167A5}"/>
              </a:ext>
            </a:extLst>
          </p:cNvPr>
          <p:cNvSpPr>
            <a:spLocks noGrp="1"/>
          </p:cNvSpPr>
          <p:nvPr>
            <p:ph type="title"/>
          </p:nvPr>
        </p:nvSpPr>
        <p:spPr>
          <a:xfrm>
            <a:off x="4750594" y="4631531"/>
            <a:ext cx="9905998" cy="2922984"/>
          </a:xfrm>
        </p:spPr>
        <p:txBody>
          <a:bodyPr/>
          <a:lstStyle/>
          <a:p>
            <a:r>
              <a:rPr lang="en-US" dirty="0"/>
              <a:t>Home page</a:t>
            </a:r>
          </a:p>
        </p:txBody>
      </p:sp>
      <p:pic>
        <p:nvPicPr>
          <p:cNvPr id="6" name="Content Placeholder 5">
            <a:extLst>
              <a:ext uri="{FF2B5EF4-FFF2-40B4-BE49-F238E27FC236}">
                <a16:creationId xmlns:a16="http://schemas.microsoft.com/office/drawing/2014/main" id="{58523FF9-1424-8618-F1FC-0705B21F4C9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0"/>
            <a:ext cx="12209165" cy="5367466"/>
          </a:xfrm>
          <a:prstGeom prst="rect">
            <a:avLst/>
          </a:prstGeom>
          <a:noFill/>
        </p:spPr>
      </p:pic>
    </p:spTree>
    <p:extLst>
      <p:ext uri="{BB962C8B-B14F-4D97-AF65-F5344CB8AC3E}">
        <p14:creationId xmlns:p14="http://schemas.microsoft.com/office/powerpoint/2010/main" val="13977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346F-4471-D0B7-262B-43F8FA2FA44F}"/>
              </a:ext>
            </a:extLst>
          </p:cNvPr>
          <p:cNvSpPr>
            <a:spLocks noGrp="1"/>
          </p:cNvSpPr>
          <p:nvPr>
            <p:ph type="title"/>
          </p:nvPr>
        </p:nvSpPr>
        <p:spPr>
          <a:xfrm>
            <a:off x="3730106" y="6092428"/>
            <a:ext cx="9905998" cy="1015603"/>
          </a:xfrm>
        </p:spPr>
        <p:txBody>
          <a:bodyPr/>
          <a:lstStyle/>
          <a:p>
            <a:r>
              <a:rPr lang="en-US" dirty="0"/>
              <a:t>User register page</a:t>
            </a:r>
          </a:p>
        </p:txBody>
      </p:sp>
      <p:pic>
        <p:nvPicPr>
          <p:cNvPr id="4" name="Picture 4">
            <a:extLst>
              <a:ext uri="{FF2B5EF4-FFF2-40B4-BE49-F238E27FC236}">
                <a16:creationId xmlns:a16="http://schemas.microsoft.com/office/drawing/2014/main" id="{F60A28CD-BCAE-2315-1B9C-EEB9BB06FF35}"/>
              </a:ext>
            </a:extLst>
          </p:cNvPr>
          <p:cNvPicPr>
            <a:picLocks noGrp="1" noChangeAspect="1"/>
          </p:cNvPicPr>
          <p:nvPr>
            <p:ph idx="1"/>
          </p:nvPr>
        </p:nvPicPr>
        <p:blipFill>
          <a:blip r:embed="rId2"/>
          <a:stretch>
            <a:fillRect/>
          </a:stretch>
        </p:blipFill>
        <p:spPr>
          <a:xfrm>
            <a:off x="1059656" y="154990"/>
            <a:ext cx="10072688" cy="5937438"/>
          </a:xfrm>
        </p:spPr>
      </p:pic>
    </p:spTree>
    <p:extLst>
      <p:ext uri="{BB962C8B-B14F-4D97-AF65-F5344CB8AC3E}">
        <p14:creationId xmlns:p14="http://schemas.microsoft.com/office/powerpoint/2010/main" val="183245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ABF8-E802-9B0E-A101-108C81AC499D}"/>
              </a:ext>
            </a:extLst>
          </p:cNvPr>
          <p:cNvSpPr>
            <a:spLocks noGrp="1"/>
          </p:cNvSpPr>
          <p:nvPr>
            <p:ph type="title"/>
          </p:nvPr>
        </p:nvSpPr>
        <p:spPr>
          <a:xfrm>
            <a:off x="4088210" y="5566172"/>
            <a:ext cx="9905998" cy="1905000"/>
          </a:xfrm>
        </p:spPr>
        <p:txBody>
          <a:bodyPr/>
          <a:lstStyle/>
          <a:p>
            <a:r>
              <a:rPr lang="en-US" dirty="0"/>
              <a:t> Chat window </a:t>
            </a:r>
          </a:p>
        </p:txBody>
      </p:sp>
      <p:pic>
        <p:nvPicPr>
          <p:cNvPr id="11" name="Content Placeholder 10">
            <a:extLst>
              <a:ext uri="{FF2B5EF4-FFF2-40B4-BE49-F238E27FC236}">
                <a16:creationId xmlns:a16="http://schemas.microsoft.com/office/drawing/2014/main" id="{B97A2C97-A1B7-9E2E-3ED3-4868C907B677}"/>
              </a:ext>
            </a:extLst>
          </p:cNvPr>
          <p:cNvPicPr>
            <a:picLocks noGrp="1" noChangeAspect="1"/>
          </p:cNvPicPr>
          <p:nvPr>
            <p:ph idx="1"/>
          </p:nvPr>
        </p:nvPicPr>
        <p:blipFill>
          <a:blip r:embed="rId2"/>
          <a:srcRect/>
          <a:stretch>
            <a:fillRect/>
          </a:stretch>
        </p:blipFill>
        <p:spPr bwMode="auto">
          <a:xfrm>
            <a:off x="0" y="0"/>
            <a:ext cx="12238552" cy="5947172"/>
          </a:xfrm>
          <a:prstGeom prst="rect">
            <a:avLst/>
          </a:prstGeom>
          <a:noFill/>
        </p:spPr>
      </p:pic>
    </p:spTree>
    <p:extLst>
      <p:ext uri="{BB962C8B-B14F-4D97-AF65-F5344CB8AC3E}">
        <p14:creationId xmlns:p14="http://schemas.microsoft.com/office/powerpoint/2010/main" val="244629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6421-CECB-13BA-F9E6-D836F1CCAA01}"/>
              </a:ext>
            </a:extLst>
          </p:cNvPr>
          <p:cNvSpPr>
            <a:spLocks noGrp="1"/>
          </p:cNvSpPr>
          <p:nvPr>
            <p:ph type="title"/>
          </p:nvPr>
        </p:nvSpPr>
        <p:spPr>
          <a:xfrm>
            <a:off x="3177382" y="5503069"/>
            <a:ext cx="9905998" cy="1905000"/>
          </a:xfrm>
        </p:spPr>
        <p:txBody>
          <a:bodyPr/>
          <a:lstStyle/>
          <a:p>
            <a:r>
              <a:rPr lang="en-US" dirty="0"/>
              <a:t> Detect unwanted words</a:t>
            </a:r>
          </a:p>
        </p:txBody>
      </p:sp>
      <p:pic>
        <p:nvPicPr>
          <p:cNvPr id="11" name="Content Placeholder 10">
            <a:extLst>
              <a:ext uri="{FF2B5EF4-FFF2-40B4-BE49-F238E27FC236}">
                <a16:creationId xmlns:a16="http://schemas.microsoft.com/office/drawing/2014/main" id="{6E03BB3F-553A-CD5B-D43F-54C4248587ED}"/>
              </a:ext>
            </a:extLst>
          </p:cNvPr>
          <p:cNvPicPr>
            <a:picLocks noGrp="1" noChangeAspect="1"/>
          </p:cNvPicPr>
          <p:nvPr>
            <p:ph idx="1"/>
          </p:nvPr>
        </p:nvPicPr>
        <p:blipFill rotWithShape="1">
          <a:blip r:embed="rId2"/>
          <a:srcRect t="6393"/>
          <a:stretch/>
        </p:blipFill>
        <p:spPr bwMode="auto">
          <a:xfrm>
            <a:off x="86320" y="142874"/>
            <a:ext cx="12019359" cy="5818857"/>
          </a:xfrm>
          <a:prstGeom prst="rect">
            <a:avLst/>
          </a:prstGeom>
          <a:noFill/>
        </p:spPr>
      </p:pic>
    </p:spTree>
    <p:extLst>
      <p:ext uri="{BB962C8B-B14F-4D97-AF65-F5344CB8AC3E}">
        <p14:creationId xmlns:p14="http://schemas.microsoft.com/office/powerpoint/2010/main" val="6516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B23-641E-8BDF-76DC-3920BB4BAF1B}"/>
              </a:ext>
            </a:extLst>
          </p:cNvPr>
          <p:cNvSpPr>
            <a:spLocks noGrp="1"/>
          </p:cNvSpPr>
          <p:nvPr>
            <p:ph type="title"/>
          </p:nvPr>
        </p:nvSpPr>
        <p:spPr>
          <a:xfrm>
            <a:off x="3248819" y="2341960"/>
            <a:ext cx="9905998" cy="1905000"/>
          </a:xfrm>
        </p:spPr>
        <p:txBody>
          <a:bodyPr>
            <a:normAutofit/>
          </a:bodyPr>
          <a:lstStyle/>
          <a:p>
            <a:r>
              <a:rPr lang="en-US" sz="4400" b="1" dirty="0"/>
              <a:t>Admin module </a:t>
            </a:r>
          </a:p>
        </p:txBody>
      </p:sp>
    </p:spTree>
    <p:extLst>
      <p:ext uri="{BB962C8B-B14F-4D97-AF65-F5344CB8AC3E}">
        <p14:creationId xmlns:p14="http://schemas.microsoft.com/office/powerpoint/2010/main" val="3936322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3BC0-1691-CFB8-115F-42A0AD252DC5}"/>
              </a:ext>
            </a:extLst>
          </p:cNvPr>
          <p:cNvSpPr>
            <a:spLocks noGrp="1"/>
          </p:cNvSpPr>
          <p:nvPr>
            <p:ph type="title"/>
          </p:nvPr>
        </p:nvSpPr>
        <p:spPr>
          <a:xfrm>
            <a:off x="4356100" y="5806678"/>
            <a:ext cx="9905998" cy="765572"/>
          </a:xfrm>
        </p:spPr>
        <p:txBody>
          <a:bodyPr/>
          <a:lstStyle/>
          <a:p>
            <a:r>
              <a:rPr lang="en-US" dirty="0"/>
              <a:t>Home page</a:t>
            </a:r>
          </a:p>
        </p:txBody>
      </p:sp>
      <p:pic>
        <p:nvPicPr>
          <p:cNvPr id="6" name="Content Placeholder 5">
            <a:extLst>
              <a:ext uri="{FF2B5EF4-FFF2-40B4-BE49-F238E27FC236}">
                <a16:creationId xmlns:a16="http://schemas.microsoft.com/office/drawing/2014/main" id="{BA17005C-8FD4-C5FD-311E-899B58EB20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1"/>
            <a:ext cx="12268454" cy="5393531"/>
          </a:xfrm>
          <a:prstGeom prst="rect">
            <a:avLst/>
          </a:prstGeom>
          <a:noFill/>
        </p:spPr>
      </p:pic>
    </p:spTree>
    <p:extLst>
      <p:ext uri="{BB962C8B-B14F-4D97-AF65-F5344CB8AC3E}">
        <p14:creationId xmlns:p14="http://schemas.microsoft.com/office/powerpoint/2010/main" val="19200655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Mesh</vt:lpstr>
      <vt:lpstr>Social Analytics Command Center </vt:lpstr>
      <vt:lpstr>Abstract </vt:lpstr>
      <vt:lpstr>User module </vt:lpstr>
      <vt:lpstr>Home page</vt:lpstr>
      <vt:lpstr>User register page</vt:lpstr>
      <vt:lpstr> Chat window </vt:lpstr>
      <vt:lpstr> Detect unwanted words</vt:lpstr>
      <vt:lpstr>Admin module </vt:lpstr>
      <vt:lpstr>Home page</vt:lpstr>
      <vt:lpstr>Admin login page</vt:lpstr>
      <vt:lpstr> Admin home page</vt:lpstr>
      <vt:lpstr> View all users</vt:lpstr>
      <vt:lpstr>View filtered user</vt:lpstr>
      <vt:lpstr>Thanking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Analytics Command Center </dc:title>
  <dc:creator>Prakash S</dc:creator>
  <cp:lastModifiedBy>Prakash S</cp:lastModifiedBy>
  <cp:revision>3</cp:revision>
  <dcterms:created xsi:type="dcterms:W3CDTF">2024-03-30T02:46:01Z</dcterms:created>
  <dcterms:modified xsi:type="dcterms:W3CDTF">2024-03-30T07:20:44Z</dcterms:modified>
</cp:coreProperties>
</file>